
<file path=[Content_Types].xml><?xml version="1.0" encoding="utf-8"?>
<Types xmlns="http://schemas.openxmlformats.org/package/2006/content-types">
  <Default Extension="fntdata" ContentType="application/x-fontdata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4630400" cy="8229600"/>
  <p:notesSz cx="8229600" cy="14630400"/>
  <p:embeddedFontLst>
    <p:embeddedFont>
      <p:font typeface="Mukta Light" panose="020B0000000000000000" pitchFamily="34" charset="77"/>
      <p:regular r:id="rId6"/>
    </p:embeddedFont>
    <p:embeddedFont>
      <p:font typeface="Prompt Medium" panose="020B0604020202020204" pitchFamily="34" charset="0"/>
      <p:regular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64"/>
    <p:restoredTop sz="94610"/>
  </p:normalViewPr>
  <p:slideViewPr>
    <p:cSldViewPr snapToGrid="0" snapToObjects="1">
      <p:cViewPr>
        <p:scale>
          <a:sx n="83" d="100"/>
          <a:sy n="83" d="100"/>
        </p:scale>
        <p:origin x="-41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5885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7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191708"/>
            <a:ext cx="633305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LostGal Navigation App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2477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Introducing LostGal: The navigation app that brings back the joy of getting hopelessly lost!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2106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Embrace the Chaos of Navigation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940606"/>
            <a:ext cx="431959" cy="431959"/>
          </a:xfrm>
          <a:prstGeom prst="roundRect">
            <a:avLst>
              <a:gd name="adj" fmla="val 24005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42812" y="2940606"/>
            <a:ext cx="275153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Nostalgic Navigation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542813" y="3431619"/>
            <a:ext cx="275153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Experience the thrill your parents or grandparents rave about by getting lost at every turn.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2940606"/>
            <a:ext cx="431959" cy="431959"/>
          </a:xfrm>
          <a:prstGeom prst="roundRect">
            <a:avLst>
              <a:gd name="adj" fmla="val 24005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374243" y="294060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Confuse the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118213" y="29464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Tech-Savvy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5374243" y="3431619"/>
            <a:ext cx="315157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Silence complaints about modern navigation ease with our deliberately imprecise directions.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864037" y="5872753"/>
            <a:ext cx="431959" cy="431959"/>
          </a:xfrm>
          <a:prstGeom prst="roundRect">
            <a:avLst>
              <a:gd name="adj" fmla="val 24005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542812" y="587275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Adventure Awaits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1542812" y="6363767"/>
            <a:ext cx="673715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Experience the unexpected detours and wrong turns that make every journey an adventure.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38619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804" y="4148406"/>
            <a:ext cx="4577001" cy="572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LostGal Features</a:t>
            </a:r>
            <a:endParaRPr lang="en-US" sz="36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804" y="5029350"/>
            <a:ext cx="514826" cy="5148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0804" y="5750035"/>
            <a:ext cx="2288500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Vague Directions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720804" y="6159491"/>
            <a:ext cx="4190286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Enjoy confusing, imprecise instructions that guarantee a scenic route.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19938" y="5029350"/>
            <a:ext cx="514826" cy="5148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19938" y="5750035"/>
            <a:ext cx="2288500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Scolding Alerts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5219938" y="6159491"/>
            <a:ext cx="4190405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Experience the thrill of being screamed at when you dare to ignore our misguided advice.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19191" y="5029350"/>
            <a:ext cx="514826" cy="5148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9191" y="5750035"/>
            <a:ext cx="2288500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Unreliable Maps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9719191" y="6159491"/>
            <a:ext cx="4190286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Navigate with our intentionally outdated and inaccurate map system.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720804" y="7333655"/>
            <a:ext cx="13188791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Ready for a wild ride? Download LostGal—if you dare!</a:t>
            </a:r>
            <a:endParaRPr lang="en-US" sz="1600" dirty="0"/>
          </a:p>
        </p:txBody>
      </p:sp>
      <p:pic>
        <p:nvPicPr>
          <p:cNvPr id="15" name="Audio_presentation.mp3">
            <a:hlinkClick r:id="" action="ppaction://media"/>
            <a:extLst>
              <a:ext uri="{FF2B5EF4-FFF2-40B4-BE49-F238E27FC236}">
                <a16:creationId xmlns:a16="http://schemas.microsoft.com/office/drawing/2014/main" id="{39E910B2-9251-C442-1E60-B7BC73FD52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/>
          <a:stretch/>
        </p:blipFill>
        <p:spPr>
          <a:xfrm>
            <a:off x="5219938" y="5029350"/>
            <a:ext cx="514826" cy="5148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134</Words>
  <Application>Microsoft Macintosh PowerPoint</Application>
  <PresentationFormat>Custom</PresentationFormat>
  <Paragraphs>21</Paragraphs>
  <Slides>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Mukta Light</vt:lpstr>
      <vt:lpstr>Prompt Medium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Alexandra-Daria Dumitriu-Iovanescu</cp:lastModifiedBy>
  <cp:revision>2</cp:revision>
  <dcterms:created xsi:type="dcterms:W3CDTF">2025-02-05T14:43:46Z</dcterms:created>
  <dcterms:modified xsi:type="dcterms:W3CDTF">2025-02-05T15:40:20Z</dcterms:modified>
</cp:coreProperties>
</file>